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0" r:id="rId2"/>
    <p:sldId id="275" r:id="rId3"/>
    <p:sldId id="337" r:id="rId4"/>
    <p:sldId id="331" r:id="rId5"/>
    <p:sldId id="339" r:id="rId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27203-3D0E-4F0C-84B4-173BEEC210D0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FEA7-35D0-49CD-B610-D6A406873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6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7C3BDA-8767-4441-B215-FE8370338CA8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3ED8CA-6958-4663-AC3F-89DCDD9AA3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" y="84628"/>
            <a:ext cx="9207887" cy="6858000"/>
          </a:xfrm>
          <a:prstGeom prst="rect">
            <a:avLst/>
          </a:prstGeom>
        </p:spPr>
      </p:pic>
      <p:sp>
        <p:nvSpPr>
          <p:cNvPr id="2" name="Штриховая стрелка вправо 1"/>
          <p:cNvSpPr/>
          <p:nvPr/>
        </p:nvSpPr>
        <p:spPr>
          <a:xfrm>
            <a:off x="4060" y="5877272"/>
            <a:ext cx="9176452" cy="1224136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Государственное учреждение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«Неманицкая средняя школа Борисовского района»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064896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422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ШКОЛА,   В  КОТОРОЙ          УСПЕШЕН   КАЖДЫЙ !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077072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коллектив учреждения образования удостоен диплома 3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в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«Лучшее учреждение общего среднего образования, расположенное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сельской местности»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2023 году – диплом 2 степени, 2022 году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диплом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степени, 2021 и 2020 года – дипломы 3 степени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nemanicaschool.rooborisov.by/storage/23/%D0%93%D0%95%D0%A0%D0%91%20%D0%A8%D0%9A%D0%9E%D0%9B%D0%AB%20-%202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760" y="12977"/>
            <a:ext cx="1685925" cy="168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1" y="1844824"/>
            <a:ext cx="3528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созданы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условия для обучения, интеллектуального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творческого развития учащихся»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2583258" y="2675006"/>
            <a:ext cx="95314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70274" y="1947826"/>
            <a:ext cx="1711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4797" y="1974698"/>
            <a:ext cx="18276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педагогических работников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технических работников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 rot="10800000">
            <a:off x="6111651" y="2675006"/>
            <a:ext cx="95314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" y="-136064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9413" y="30907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уровня профессионализма педагогических кадров напрямую зависит качество работы учреждения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4060" y="5877272"/>
            <a:ext cx="9176452" cy="1224136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Государственное учреждение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«Неманицкая средняя школа Борисовского района» </a:t>
            </a:r>
          </a:p>
        </p:txBody>
      </p:sp>
      <p:grpSp>
        <p:nvGrpSpPr>
          <p:cNvPr id="7" name="Gruppieren 19"/>
          <p:cNvGrpSpPr/>
          <p:nvPr/>
        </p:nvGrpSpPr>
        <p:grpSpPr bwMode="gray">
          <a:xfrm>
            <a:off x="85092" y="787245"/>
            <a:ext cx="8589052" cy="5171147"/>
            <a:chOff x="9375437" y="-2090765"/>
            <a:chExt cx="10661319" cy="9414410"/>
          </a:xfrm>
          <a:gradFill>
            <a:gsLst>
              <a:gs pos="0">
                <a:srgbClr val="C0C0C0"/>
              </a:gs>
              <a:gs pos="100000">
                <a:srgbClr val="E6E6E6"/>
              </a:gs>
            </a:gsLst>
            <a:lin ang="13500000" scaled="1"/>
          </a:gra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9375437" y="-2090765"/>
              <a:ext cx="5538787" cy="4537076"/>
            </a:xfrm>
            <a:custGeom>
              <a:avLst/>
              <a:gdLst/>
              <a:ahLst/>
              <a:cxnLst>
                <a:cxn ang="0">
                  <a:pos x="1356" y="485"/>
                </a:cxn>
                <a:cxn ang="0">
                  <a:pos x="1293" y="503"/>
                </a:cxn>
                <a:cxn ang="0">
                  <a:pos x="1258" y="517"/>
                </a:cxn>
                <a:cxn ang="0">
                  <a:pos x="1210" y="476"/>
                </a:cxn>
                <a:cxn ang="0">
                  <a:pos x="1210" y="476"/>
                </a:cxn>
                <a:cxn ang="0">
                  <a:pos x="1210" y="0"/>
                </a:cxn>
                <a:cxn ang="0">
                  <a:pos x="0" y="0"/>
                </a:cxn>
                <a:cxn ang="0">
                  <a:pos x="0" y="1210"/>
                </a:cxn>
                <a:cxn ang="0">
                  <a:pos x="476" y="1210"/>
                </a:cxn>
                <a:cxn ang="0">
                  <a:pos x="477" y="1209"/>
                </a:cxn>
                <a:cxn ang="0">
                  <a:pos x="517" y="1161"/>
                </a:cxn>
                <a:cxn ang="0">
                  <a:pos x="503" y="1127"/>
                </a:cxn>
                <a:cxn ang="0">
                  <a:pos x="485" y="1063"/>
                </a:cxn>
                <a:cxn ang="0">
                  <a:pos x="605" y="943"/>
                </a:cxn>
                <a:cxn ang="0">
                  <a:pos x="725" y="1063"/>
                </a:cxn>
                <a:cxn ang="0">
                  <a:pos x="705" y="1129"/>
                </a:cxn>
                <a:cxn ang="0">
                  <a:pos x="693" y="1161"/>
                </a:cxn>
                <a:cxn ang="0">
                  <a:pos x="733" y="1209"/>
                </a:cxn>
                <a:cxn ang="0">
                  <a:pos x="734" y="1209"/>
                </a:cxn>
                <a:cxn ang="0">
                  <a:pos x="735" y="1210"/>
                </a:cxn>
                <a:cxn ang="0">
                  <a:pos x="1210" y="1210"/>
                </a:cxn>
                <a:cxn ang="0">
                  <a:pos x="1210" y="734"/>
                </a:cxn>
                <a:cxn ang="0">
                  <a:pos x="1210" y="734"/>
                </a:cxn>
                <a:cxn ang="0">
                  <a:pos x="1210" y="732"/>
                </a:cxn>
                <a:cxn ang="0">
                  <a:pos x="1258" y="693"/>
                </a:cxn>
                <a:cxn ang="0">
                  <a:pos x="1290" y="705"/>
                </a:cxn>
                <a:cxn ang="0">
                  <a:pos x="1356" y="725"/>
                </a:cxn>
                <a:cxn ang="0">
                  <a:pos x="1477" y="605"/>
                </a:cxn>
                <a:cxn ang="0">
                  <a:pos x="1356" y="485"/>
                </a:cxn>
              </a:cxnLst>
              <a:rect l="0" t="0" r="r" b="b"/>
              <a:pathLst>
                <a:path w="1477" h="1210">
                  <a:moveTo>
                    <a:pt x="1356" y="485"/>
                  </a:moveTo>
                  <a:cubicBezTo>
                    <a:pt x="1333" y="485"/>
                    <a:pt x="1311" y="491"/>
                    <a:pt x="1293" y="503"/>
                  </a:cubicBezTo>
                  <a:cubicBezTo>
                    <a:pt x="1284" y="512"/>
                    <a:pt x="1272" y="517"/>
                    <a:pt x="1258" y="517"/>
                  </a:cubicBezTo>
                  <a:cubicBezTo>
                    <a:pt x="1234" y="517"/>
                    <a:pt x="1214" y="499"/>
                    <a:pt x="1210" y="476"/>
                  </a:cubicBezTo>
                  <a:cubicBezTo>
                    <a:pt x="1210" y="476"/>
                    <a:pt x="1210" y="476"/>
                    <a:pt x="1210" y="476"/>
                  </a:cubicBezTo>
                  <a:cubicBezTo>
                    <a:pt x="1210" y="0"/>
                    <a:pt x="1210" y="0"/>
                    <a:pt x="1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0"/>
                    <a:pt x="0" y="1210"/>
                    <a:pt x="0" y="1210"/>
                  </a:cubicBezTo>
                  <a:cubicBezTo>
                    <a:pt x="476" y="1210"/>
                    <a:pt x="476" y="1210"/>
                    <a:pt x="476" y="1210"/>
                  </a:cubicBezTo>
                  <a:cubicBezTo>
                    <a:pt x="476" y="1210"/>
                    <a:pt x="476" y="1210"/>
                    <a:pt x="477" y="1209"/>
                  </a:cubicBezTo>
                  <a:cubicBezTo>
                    <a:pt x="500" y="1206"/>
                    <a:pt x="517" y="1186"/>
                    <a:pt x="517" y="1161"/>
                  </a:cubicBezTo>
                  <a:cubicBezTo>
                    <a:pt x="517" y="1148"/>
                    <a:pt x="512" y="1136"/>
                    <a:pt x="503" y="1127"/>
                  </a:cubicBezTo>
                  <a:cubicBezTo>
                    <a:pt x="492" y="1108"/>
                    <a:pt x="485" y="1087"/>
                    <a:pt x="485" y="1063"/>
                  </a:cubicBezTo>
                  <a:cubicBezTo>
                    <a:pt x="485" y="997"/>
                    <a:pt x="539" y="943"/>
                    <a:pt x="605" y="943"/>
                  </a:cubicBezTo>
                  <a:cubicBezTo>
                    <a:pt x="671" y="943"/>
                    <a:pt x="725" y="997"/>
                    <a:pt x="725" y="1063"/>
                  </a:cubicBezTo>
                  <a:cubicBezTo>
                    <a:pt x="725" y="1088"/>
                    <a:pt x="718" y="1110"/>
                    <a:pt x="705" y="1129"/>
                  </a:cubicBezTo>
                  <a:cubicBezTo>
                    <a:pt x="698" y="1138"/>
                    <a:pt x="693" y="1149"/>
                    <a:pt x="693" y="1161"/>
                  </a:cubicBezTo>
                  <a:cubicBezTo>
                    <a:pt x="693" y="1185"/>
                    <a:pt x="710" y="1205"/>
                    <a:pt x="733" y="1209"/>
                  </a:cubicBezTo>
                  <a:cubicBezTo>
                    <a:pt x="733" y="1209"/>
                    <a:pt x="734" y="1209"/>
                    <a:pt x="734" y="1209"/>
                  </a:cubicBezTo>
                  <a:cubicBezTo>
                    <a:pt x="734" y="1210"/>
                    <a:pt x="735" y="1210"/>
                    <a:pt x="735" y="1210"/>
                  </a:cubicBezTo>
                  <a:cubicBezTo>
                    <a:pt x="1210" y="1210"/>
                    <a:pt x="1210" y="1210"/>
                    <a:pt x="1210" y="1210"/>
                  </a:cubicBezTo>
                  <a:cubicBezTo>
                    <a:pt x="1210" y="734"/>
                    <a:pt x="1210" y="734"/>
                    <a:pt x="1210" y="734"/>
                  </a:cubicBezTo>
                  <a:cubicBezTo>
                    <a:pt x="1210" y="734"/>
                    <a:pt x="1210" y="734"/>
                    <a:pt x="1210" y="734"/>
                  </a:cubicBezTo>
                  <a:cubicBezTo>
                    <a:pt x="1210" y="733"/>
                    <a:pt x="1210" y="733"/>
                    <a:pt x="1210" y="732"/>
                  </a:cubicBezTo>
                  <a:cubicBezTo>
                    <a:pt x="1215" y="710"/>
                    <a:pt x="1235" y="693"/>
                    <a:pt x="1258" y="693"/>
                  </a:cubicBezTo>
                  <a:cubicBezTo>
                    <a:pt x="1271" y="693"/>
                    <a:pt x="1282" y="697"/>
                    <a:pt x="1290" y="705"/>
                  </a:cubicBezTo>
                  <a:cubicBezTo>
                    <a:pt x="1309" y="717"/>
                    <a:pt x="1332" y="725"/>
                    <a:pt x="1356" y="725"/>
                  </a:cubicBezTo>
                  <a:cubicBezTo>
                    <a:pt x="1423" y="725"/>
                    <a:pt x="1477" y="671"/>
                    <a:pt x="1477" y="605"/>
                  </a:cubicBezTo>
                  <a:cubicBezTo>
                    <a:pt x="1477" y="538"/>
                    <a:pt x="1423" y="485"/>
                    <a:pt x="1356" y="48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ru-RU" noProof="1" smtClean="0">
                  <a:solidFill>
                    <a:prstClr val="black"/>
                  </a:solidFill>
                </a:rPr>
                <a:t> </a:t>
              </a:r>
              <a:endParaRPr lang="de-DE" noProof="1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14323391" y="-2090765"/>
              <a:ext cx="5607152" cy="5535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6"/>
                </a:cxn>
                <a:cxn ang="0">
                  <a:pos x="0" y="476"/>
                </a:cxn>
                <a:cxn ang="0">
                  <a:pos x="48" y="517"/>
                </a:cxn>
                <a:cxn ang="0">
                  <a:pos x="83" y="503"/>
                </a:cxn>
                <a:cxn ang="0">
                  <a:pos x="146" y="485"/>
                </a:cxn>
                <a:cxn ang="0">
                  <a:pos x="267" y="605"/>
                </a:cxn>
                <a:cxn ang="0">
                  <a:pos x="146" y="725"/>
                </a:cxn>
                <a:cxn ang="0">
                  <a:pos x="80" y="705"/>
                </a:cxn>
                <a:cxn ang="0">
                  <a:pos x="48" y="693"/>
                </a:cxn>
                <a:cxn ang="0">
                  <a:pos x="0" y="732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1210"/>
                </a:cxn>
                <a:cxn ang="0">
                  <a:pos x="475" y="1210"/>
                </a:cxn>
                <a:cxn ang="0">
                  <a:pos x="475" y="1210"/>
                </a:cxn>
                <a:cxn ang="0">
                  <a:pos x="476" y="1210"/>
                </a:cxn>
                <a:cxn ang="0">
                  <a:pos x="477" y="1210"/>
                </a:cxn>
                <a:cxn ang="0">
                  <a:pos x="517" y="1258"/>
                </a:cxn>
                <a:cxn ang="0">
                  <a:pos x="505" y="1290"/>
                </a:cxn>
                <a:cxn ang="0">
                  <a:pos x="485" y="1356"/>
                </a:cxn>
                <a:cxn ang="0">
                  <a:pos x="605" y="1476"/>
                </a:cxn>
                <a:cxn ang="0">
                  <a:pos x="725" y="1356"/>
                </a:cxn>
                <a:cxn ang="0">
                  <a:pos x="707" y="1293"/>
                </a:cxn>
                <a:cxn ang="0">
                  <a:pos x="693" y="1258"/>
                </a:cxn>
                <a:cxn ang="0">
                  <a:pos x="734" y="1210"/>
                </a:cxn>
                <a:cxn ang="0">
                  <a:pos x="734" y="1210"/>
                </a:cxn>
                <a:cxn ang="0">
                  <a:pos x="734" y="1210"/>
                </a:cxn>
                <a:cxn ang="0">
                  <a:pos x="1210" y="1210"/>
                </a:cxn>
                <a:cxn ang="0">
                  <a:pos x="1210" y="0"/>
                </a:cxn>
                <a:cxn ang="0">
                  <a:pos x="0" y="0"/>
                </a:cxn>
              </a:cxnLst>
              <a:rect l="0" t="0" r="r" b="b"/>
              <a:pathLst>
                <a:path w="1210" h="1476">
                  <a:moveTo>
                    <a:pt x="0" y="0"/>
                  </a:moveTo>
                  <a:cubicBezTo>
                    <a:pt x="0" y="476"/>
                    <a:pt x="0" y="476"/>
                    <a:pt x="0" y="476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4" y="499"/>
                    <a:pt x="24" y="517"/>
                    <a:pt x="48" y="517"/>
                  </a:cubicBezTo>
                  <a:cubicBezTo>
                    <a:pt x="62" y="517"/>
                    <a:pt x="74" y="512"/>
                    <a:pt x="83" y="503"/>
                  </a:cubicBezTo>
                  <a:cubicBezTo>
                    <a:pt x="101" y="491"/>
                    <a:pt x="123" y="485"/>
                    <a:pt x="146" y="485"/>
                  </a:cubicBezTo>
                  <a:cubicBezTo>
                    <a:pt x="213" y="485"/>
                    <a:pt x="267" y="538"/>
                    <a:pt x="267" y="605"/>
                  </a:cubicBezTo>
                  <a:cubicBezTo>
                    <a:pt x="267" y="671"/>
                    <a:pt x="213" y="725"/>
                    <a:pt x="146" y="725"/>
                  </a:cubicBezTo>
                  <a:cubicBezTo>
                    <a:pt x="122" y="725"/>
                    <a:pt x="99" y="717"/>
                    <a:pt x="80" y="705"/>
                  </a:cubicBezTo>
                  <a:cubicBezTo>
                    <a:pt x="72" y="697"/>
                    <a:pt x="61" y="693"/>
                    <a:pt x="48" y="693"/>
                  </a:cubicBezTo>
                  <a:cubicBezTo>
                    <a:pt x="25" y="693"/>
                    <a:pt x="5" y="710"/>
                    <a:pt x="0" y="732"/>
                  </a:cubicBezTo>
                  <a:cubicBezTo>
                    <a:pt x="0" y="733"/>
                    <a:pt x="0" y="733"/>
                    <a:pt x="0" y="734"/>
                  </a:cubicBezTo>
                  <a:cubicBezTo>
                    <a:pt x="0" y="734"/>
                    <a:pt x="0" y="734"/>
                    <a:pt x="0" y="734"/>
                  </a:cubicBezTo>
                  <a:cubicBezTo>
                    <a:pt x="0" y="1210"/>
                    <a:pt x="0" y="1210"/>
                    <a:pt x="0" y="1210"/>
                  </a:cubicBezTo>
                  <a:cubicBezTo>
                    <a:pt x="475" y="1210"/>
                    <a:pt x="475" y="1210"/>
                    <a:pt x="475" y="1210"/>
                  </a:cubicBezTo>
                  <a:cubicBezTo>
                    <a:pt x="475" y="1210"/>
                    <a:pt x="475" y="1210"/>
                    <a:pt x="475" y="1210"/>
                  </a:cubicBezTo>
                  <a:cubicBezTo>
                    <a:pt x="475" y="1210"/>
                    <a:pt x="476" y="1210"/>
                    <a:pt x="476" y="1210"/>
                  </a:cubicBezTo>
                  <a:cubicBezTo>
                    <a:pt x="476" y="1210"/>
                    <a:pt x="477" y="1210"/>
                    <a:pt x="477" y="1210"/>
                  </a:cubicBezTo>
                  <a:cubicBezTo>
                    <a:pt x="500" y="1214"/>
                    <a:pt x="517" y="1234"/>
                    <a:pt x="517" y="1258"/>
                  </a:cubicBezTo>
                  <a:cubicBezTo>
                    <a:pt x="517" y="1270"/>
                    <a:pt x="512" y="1281"/>
                    <a:pt x="505" y="1290"/>
                  </a:cubicBezTo>
                  <a:cubicBezTo>
                    <a:pt x="492" y="1309"/>
                    <a:pt x="485" y="1332"/>
                    <a:pt x="485" y="1356"/>
                  </a:cubicBezTo>
                  <a:cubicBezTo>
                    <a:pt x="485" y="1422"/>
                    <a:pt x="539" y="1476"/>
                    <a:pt x="605" y="1476"/>
                  </a:cubicBezTo>
                  <a:cubicBezTo>
                    <a:pt x="671" y="1476"/>
                    <a:pt x="725" y="1422"/>
                    <a:pt x="725" y="1356"/>
                  </a:cubicBezTo>
                  <a:cubicBezTo>
                    <a:pt x="725" y="1333"/>
                    <a:pt x="718" y="1311"/>
                    <a:pt x="707" y="1293"/>
                  </a:cubicBezTo>
                  <a:cubicBezTo>
                    <a:pt x="698" y="1284"/>
                    <a:pt x="693" y="1271"/>
                    <a:pt x="693" y="1258"/>
                  </a:cubicBezTo>
                  <a:cubicBezTo>
                    <a:pt x="693" y="1234"/>
                    <a:pt x="710" y="1213"/>
                    <a:pt x="734" y="1210"/>
                  </a:cubicBezTo>
                  <a:cubicBezTo>
                    <a:pt x="734" y="1210"/>
                    <a:pt x="734" y="1210"/>
                    <a:pt x="734" y="1210"/>
                  </a:cubicBezTo>
                  <a:cubicBezTo>
                    <a:pt x="734" y="1210"/>
                    <a:pt x="734" y="1210"/>
                    <a:pt x="734" y="1210"/>
                  </a:cubicBezTo>
                  <a:cubicBezTo>
                    <a:pt x="1210" y="1210"/>
                    <a:pt x="1210" y="1210"/>
                    <a:pt x="1210" y="1210"/>
                  </a:cubicBezTo>
                  <a:cubicBezTo>
                    <a:pt x="1210" y="0"/>
                    <a:pt x="1210" y="0"/>
                    <a:pt x="1210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endParaRPr lang="de-DE" sz="5400" noProof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10377148" y="1724251"/>
              <a:ext cx="4537076" cy="5534025"/>
            </a:xfrm>
            <a:custGeom>
              <a:avLst/>
              <a:gdLst/>
              <a:ahLst/>
              <a:cxnLst>
                <a:cxn ang="0">
                  <a:pos x="1064" y="751"/>
                </a:cxn>
                <a:cxn ang="0">
                  <a:pos x="1130" y="771"/>
                </a:cxn>
                <a:cxn ang="0">
                  <a:pos x="1162" y="783"/>
                </a:cxn>
                <a:cxn ang="0">
                  <a:pos x="1210" y="744"/>
                </a:cxn>
                <a:cxn ang="0">
                  <a:pos x="1210" y="742"/>
                </a:cxn>
                <a:cxn ang="0">
                  <a:pos x="1210" y="742"/>
                </a:cxn>
                <a:cxn ang="0">
                  <a:pos x="1210" y="267"/>
                </a:cxn>
                <a:cxn ang="0">
                  <a:pos x="735" y="267"/>
                </a:cxn>
                <a:cxn ang="0">
                  <a:pos x="734" y="266"/>
                </a:cxn>
                <a:cxn ang="0">
                  <a:pos x="733" y="266"/>
                </a:cxn>
                <a:cxn ang="0">
                  <a:pos x="693" y="218"/>
                </a:cxn>
                <a:cxn ang="0">
                  <a:pos x="705" y="186"/>
                </a:cxn>
                <a:cxn ang="0">
                  <a:pos x="725" y="120"/>
                </a:cxn>
                <a:cxn ang="0">
                  <a:pos x="605" y="0"/>
                </a:cxn>
                <a:cxn ang="0">
                  <a:pos x="485" y="120"/>
                </a:cxn>
                <a:cxn ang="0">
                  <a:pos x="503" y="184"/>
                </a:cxn>
                <a:cxn ang="0">
                  <a:pos x="517" y="218"/>
                </a:cxn>
                <a:cxn ang="0">
                  <a:pos x="477" y="266"/>
                </a:cxn>
                <a:cxn ang="0">
                  <a:pos x="476" y="267"/>
                </a:cxn>
                <a:cxn ang="0">
                  <a:pos x="0" y="267"/>
                </a:cxn>
                <a:cxn ang="0">
                  <a:pos x="0" y="1476"/>
                </a:cxn>
                <a:cxn ang="0">
                  <a:pos x="1210" y="1476"/>
                </a:cxn>
                <a:cxn ang="0">
                  <a:pos x="1210" y="1001"/>
                </a:cxn>
                <a:cxn ang="0">
                  <a:pos x="1210" y="1000"/>
                </a:cxn>
                <a:cxn ang="0">
                  <a:pos x="1162" y="959"/>
                </a:cxn>
                <a:cxn ang="0">
                  <a:pos x="1127" y="973"/>
                </a:cxn>
                <a:cxn ang="0">
                  <a:pos x="1064" y="992"/>
                </a:cxn>
                <a:cxn ang="0">
                  <a:pos x="944" y="872"/>
                </a:cxn>
                <a:cxn ang="0">
                  <a:pos x="1064" y="751"/>
                </a:cxn>
              </a:cxnLst>
              <a:rect l="0" t="0" r="r" b="b"/>
              <a:pathLst>
                <a:path w="1210" h="1476">
                  <a:moveTo>
                    <a:pt x="1064" y="751"/>
                  </a:moveTo>
                  <a:cubicBezTo>
                    <a:pt x="1088" y="751"/>
                    <a:pt x="1111" y="759"/>
                    <a:pt x="1130" y="771"/>
                  </a:cubicBezTo>
                  <a:cubicBezTo>
                    <a:pt x="1138" y="779"/>
                    <a:pt x="1150" y="783"/>
                    <a:pt x="1162" y="783"/>
                  </a:cubicBezTo>
                  <a:cubicBezTo>
                    <a:pt x="1185" y="783"/>
                    <a:pt x="1205" y="766"/>
                    <a:pt x="1210" y="744"/>
                  </a:cubicBezTo>
                  <a:cubicBezTo>
                    <a:pt x="1210" y="743"/>
                    <a:pt x="1210" y="743"/>
                    <a:pt x="1210" y="742"/>
                  </a:cubicBezTo>
                  <a:cubicBezTo>
                    <a:pt x="1210" y="742"/>
                    <a:pt x="1210" y="742"/>
                    <a:pt x="1210" y="742"/>
                  </a:cubicBezTo>
                  <a:cubicBezTo>
                    <a:pt x="1210" y="267"/>
                    <a:pt x="1210" y="267"/>
                    <a:pt x="1210" y="267"/>
                  </a:cubicBezTo>
                  <a:cubicBezTo>
                    <a:pt x="735" y="267"/>
                    <a:pt x="735" y="267"/>
                    <a:pt x="735" y="267"/>
                  </a:cubicBezTo>
                  <a:cubicBezTo>
                    <a:pt x="735" y="267"/>
                    <a:pt x="734" y="267"/>
                    <a:pt x="734" y="266"/>
                  </a:cubicBezTo>
                  <a:cubicBezTo>
                    <a:pt x="734" y="266"/>
                    <a:pt x="733" y="266"/>
                    <a:pt x="733" y="266"/>
                  </a:cubicBezTo>
                  <a:cubicBezTo>
                    <a:pt x="710" y="262"/>
                    <a:pt x="693" y="242"/>
                    <a:pt x="693" y="218"/>
                  </a:cubicBezTo>
                  <a:cubicBezTo>
                    <a:pt x="693" y="206"/>
                    <a:pt x="698" y="195"/>
                    <a:pt x="705" y="186"/>
                  </a:cubicBezTo>
                  <a:cubicBezTo>
                    <a:pt x="718" y="167"/>
                    <a:pt x="725" y="145"/>
                    <a:pt x="725" y="120"/>
                  </a:cubicBezTo>
                  <a:cubicBezTo>
                    <a:pt x="725" y="54"/>
                    <a:pt x="671" y="0"/>
                    <a:pt x="605" y="0"/>
                  </a:cubicBezTo>
                  <a:cubicBezTo>
                    <a:pt x="539" y="0"/>
                    <a:pt x="485" y="54"/>
                    <a:pt x="485" y="120"/>
                  </a:cubicBezTo>
                  <a:cubicBezTo>
                    <a:pt x="485" y="144"/>
                    <a:pt x="492" y="165"/>
                    <a:pt x="503" y="184"/>
                  </a:cubicBezTo>
                  <a:cubicBezTo>
                    <a:pt x="512" y="193"/>
                    <a:pt x="517" y="205"/>
                    <a:pt x="517" y="218"/>
                  </a:cubicBezTo>
                  <a:cubicBezTo>
                    <a:pt x="517" y="243"/>
                    <a:pt x="500" y="263"/>
                    <a:pt x="477" y="266"/>
                  </a:cubicBezTo>
                  <a:cubicBezTo>
                    <a:pt x="476" y="267"/>
                    <a:pt x="476" y="267"/>
                    <a:pt x="476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1476"/>
                    <a:pt x="0" y="1476"/>
                    <a:pt x="0" y="1476"/>
                  </a:cubicBezTo>
                  <a:cubicBezTo>
                    <a:pt x="1210" y="1476"/>
                    <a:pt x="1210" y="1476"/>
                    <a:pt x="1210" y="1476"/>
                  </a:cubicBezTo>
                  <a:cubicBezTo>
                    <a:pt x="1210" y="1001"/>
                    <a:pt x="1210" y="1001"/>
                    <a:pt x="1210" y="1001"/>
                  </a:cubicBezTo>
                  <a:cubicBezTo>
                    <a:pt x="1210" y="1000"/>
                    <a:pt x="1210" y="1000"/>
                    <a:pt x="1210" y="1000"/>
                  </a:cubicBezTo>
                  <a:cubicBezTo>
                    <a:pt x="1206" y="977"/>
                    <a:pt x="1186" y="959"/>
                    <a:pt x="1162" y="959"/>
                  </a:cubicBezTo>
                  <a:cubicBezTo>
                    <a:pt x="1148" y="959"/>
                    <a:pt x="1136" y="965"/>
                    <a:pt x="1127" y="973"/>
                  </a:cubicBezTo>
                  <a:cubicBezTo>
                    <a:pt x="1109" y="985"/>
                    <a:pt x="1087" y="992"/>
                    <a:pt x="1064" y="992"/>
                  </a:cubicBezTo>
                  <a:cubicBezTo>
                    <a:pt x="997" y="992"/>
                    <a:pt x="944" y="938"/>
                    <a:pt x="944" y="872"/>
                  </a:cubicBezTo>
                  <a:cubicBezTo>
                    <a:pt x="944" y="805"/>
                    <a:pt x="997" y="751"/>
                    <a:pt x="1064" y="7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6000" b="1" noProof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de-DE" sz="6000" b="1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_color1"/>
            <p:cNvSpPr>
              <a:spLocks/>
            </p:cNvSpPr>
            <p:nvPr/>
          </p:nvSpPr>
          <p:spPr bwMode="gray">
            <a:xfrm>
              <a:off x="14182461" y="2446311"/>
              <a:ext cx="5854295" cy="4877334"/>
            </a:xfrm>
            <a:custGeom>
              <a:avLst/>
              <a:gdLst/>
              <a:ahLst/>
              <a:cxnLst>
                <a:cxn ang="0">
                  <a:pos x="1000" y="0"/>
                </a:cxn>
                <a:cxn ang="0">
                  <a:pos x="1000" y="0"/>
                </a:cxn>
                <a:cxn ang="0">
                  <a:pos x="959" y="48"/>
                </a:cxn>
                <a:cxn ang="0">
                  <a:pos x="973" y="83"/>
                </a:cxn>
                <a:cxn ang="0">
                  <a:pos x="991" y="146"/>
                </a:cxn>
                <a:cxn ang="0">
                  <a:pos x="871" y="266"/>
                </a:cxn>
                <a:cxn ang="0">
                  <a:pos x="751" y="146"/>
                </a:cxn>
                <a:cxn ang="0">
                  <a:pos x="771" y="80"/>
                </a:cxn>
                <a:cxn ang="0">
                  <a:pos x="783" y="48"/>
                </a:cxn>
                <a:cxn ang="0">
                  <a:pos x="743" y="0"/>
                </a:cxn>
                <a:cxn ang="0">
                  <a:pos x="742" y="0"/>
                </a:cxn>
                <a:cxn ang="0">
                  <a:pos x="741" y="0"/>
                </a:cxn>
                <a:cxn ang="0">
                  <a:pos x="266" y="0"/>
                </a:cxn>
                <a:cxn ang="0">
                  <a:pos x="266" y="475"/>
                </a:cxn>
                <a:cxn ang="0">
                  <a:pos x="266" y="475"/>
                </a:cxn>
                <a:cxn ang="0">
                  <a:pos x="266" y="477"/>
                </a:cxn>
                <a:cxn ang="0">
                  <a:pos x="218" y="516"/>
                </a:cxn>
                <a:cxn ang="0">
                  <a:pos x="186" y="504"/>
                </a:cxn>
                <a:cxn ang="0">
                  <a:pos x="120" y="484"/>
                </a:cxn>
                <a:cxn ang="0">
                  <a:pos x="0" y="605"/>
                </a:cxn>
                <a:cxn ang="0">
                  <a:pos x="120" y="725"/>
                </a:cxn>
                <a:cxn ang="0">
                  <a:pos x="183" y="706"/>
                </a:cxn>
                <a:cxn ang="0">
                  <a:pos x="218" y="692"/>
                </a:cxn>
                <a:cxn ang="0">
                  <a:pos x="266" y="733"/>
                </a:cxn>
                <a:cxn ang="0">
                  <a:pos x="266" y="734"/>
                </a:cxn>
                <a:cxn ang="0">
                  <a:pos x="266" y="1209"/>
                </a:cxn>
                <a:cxn ang="0">
                  <a:pos x="1476" y="1209"/>
                </a:cxn>
                <a:cxn ang="0">
                  <a:pos x="1476" y="0"/>
                </a:cxn>
                <a:cxn ang="0">
                  <a:pos x="1000" y="0"/>
                </a:cxn>
              </a:cxnLst>
              <a:rect l="0" t="0" r="r" b="b"/>
              <a:pathLst>
                <a:path w="1476" h="1209">
                  <a:moveTo>
                    <a:pt x="1000" y="0"/>
                  </a:moveTo>
                  <a:cubicBezTo>
                    <a:pt x="1000" y="0"/>
                    <a:pt x="1000" y="0"/>
                    <a:pt x="1000" y="0"/>
                  </a:cubicBezTo>
                  <a:cubicBezTo>
                    <a:pt x="976" y="3"/>
                    <a:pt x="959" y="24"/>
                    <a:pt x="959" y="48"/>
                  </a:cubicBezTo>
                  <a:cubicBezTo>
                    <a:pt x="959" y="61"/>
                    <a:pt x="964" y="74"/>
                    <a:pt x="973" y="83"/>
                  </a:cubicBezTo>
                  <a:cubicBezTo>
                    <a:pt x="984" y="101"/>
                    <a:pt x="991" y="123"/>
                    <a:pt x="991" y="146"/>
                  </a:cubicBezTo>
                  <a:cubicBezTo>
                    <a:pt x="991" y="212"/>
                    <a:pt x="937" y="266"/>
                    <a:pt x="871" y="266"/>
                  </a:cubicBezTo>
                  <a:cubicBezTo>
                    <a:pt x="805" y="266"/>
                    <a:pt x="751" y="212"/>
                    <a:pt x="751" y="146"/>
                  </a:cubicBezTo>
                  <a:cubicBezTo>
                    <a:pt x="751" y="122"/>
                    <a:pt x="758" y="99"/>
                    <a:pt x="771" y="80"/>
                  </a:cubicBezTo>
                  <a:cubicBezTo>
                    <a:pt x="778" y="71"/>
                    <a:pt x="783" y="60"/>
                    <a:pt x="783" y="48"/>
                  </a:cubicBezTo>
                  <a:cubicBezTo>
                    <a:pt x="783" y="24"/>
                    <a:pt x="766" y="4"/>
                    <a:pt x="743" y="0"/>
                  </a:cubicBezTo>
                  <a:cubicBezTo>
                    <a:pt x="743" y="0"/>
                    <a:pt x="742" y="0"/>
                    <a:pt x="742" y="0"/>
                  </a:cubicBezTo>
                  <a:cubicBezTo>
                    <a:pt x="742" y="0"/>
                    <a:pt x="741" y="0"/>
                    <a:pt x="74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6" y="476"/>
                    <a:pt x="266" y="476"/>
                    <a:pt x="266" y="477"/>
                  </a:cubicBezTo>
                  <a:cubicBezTo>
                    <a:pt x="261" y="499"/>
                    <a:pt x="241" y="516"/>
                    <a:pt x="218" y="516"/>
                  </a:cubicBezTo>
                  <a:cubicBezTo>
                    <a:pt x="206" y="516"/>
                    <a:pt x="194" y="512"/>
                    <a:pt x="186" y="504"/>
                  </a:cubicBezTo>
                  <a:cubicBezTo>
                    <a:pt x="167" y="492"/>
                    <a:pt x="144" y="484"/>
                    <a:pt x="120" y="484"/>
                  </a:cubicBezTo>
                  <a:cubicBezTo>
                    <a:pt x="53" y="484"/>
                    <a:pt x="0" y="538"/>
                    <a:pt x="0" y="605"/>
                  </a:cubicBezTo>
                  <a:cubicBezTo>
                    <a:pt x="0" y="671"/>
                    <a:pt x="53" y="725"/>
                    <a:pt x="120" y="725"/>
                  </a:cubicBezTo>
                  <a:cubicBezTo>
                    <a:pt x="143" y="725"/>
                    <a:pt x="165" y="718"/>
                    <a:pt x="183" y="706"/>
                  </a:cubicBezTo>
                  <a:cubicBezTo>
                    <a:pt x="192" y="698"/>
                    <a:pt x="204" y="692"/>
                    <a:pt x="218" y="692"/>
                  </a:cubicBezTo>
                  <a:cubicBezTo>
                    <a:pt x="242" y="692"/>
                    <a:pt x="262" y="710"/>
                    <a:pt x="266" y="733"/>
                  </a:cubicBezTo>
                  <a:cubicBezTo>
                    <a:pt x="266" y="733"/>
                    <a:pt x="266" y="733"/>
                    <a:pt x="266" y="734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1476" y="1209"/>
                    <a:pt x="1476" y="1209"/>
                    <a:pt x="1476" y="1209"/>
                  </a:cubicBezTo>
                  <a:cubicBezTo>
                    <a:pt x="1476" y="0"/>
                    <a:pt x="1476" y="0"/>
                    <a:pt x="1476" y="0"/>
                  </a:cubicBezTo>
                  <a:lnTo>
                    <a:pt x="1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endParaRPr lang="de-DE" sz="5400" noProof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73299" y="1340768"/>
            <a:ext cx="3150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Высшее педагогическое образование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(81,8%)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908720"/>
            <a:ext cx="4301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7544" y="3827846"/>
            <a:ext cx="273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специальное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(18,2%)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4507" y="1296797"/>
            <a:ext cx="2886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и первая квалификационная категория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(77,3%)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51466" y="3814359"/>
            <a:ext cx="2734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2(9%)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(13,6)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09" y="-10368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4766" y="30907"/>
            <a:ext cx="79614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243619" y="5935589"/>
            <a:ext cx="9176452" cy="1224136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Государственное учреждение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«Неманицкая средняя школа Борисовского района» </a:t>
            </a:r>
          </a:p>
        </p:txBody>
      </p:sp>
      <p:grpSp>
        <p:nvGrpSpPr>
          <p:cNvPr id="7" name="Gruppieren 19"/>
          <p:cNvGrpSpPr/>
          <p:nvPr/>
        </p:nvGrpSpPr>
        <p:grpSpPr bwMode="gray">
          <a:xfrm>
            <a:off x="470045" y="866590"/>
            <a:ext cx="8729913" cy="5171147"/>
            <a:chOff x="9375437" y="-2090765"/>
            <a:chExt cx="10836165" cy="9414410"/>
          </a:xfrm>
          <a:gradFill>
            <a:gsLst>
              <a:gs pos="0">
                <a:srgbClr val="C0C0C0"/>
              </a:gs>
              <a:gs pos="100000">
                <a:srgbClr val="E6E6E6"/>
              </a:gs>
            </a:gsLst>
            <a:lin ang="13500000" scaled="1"/>
          </a:gradFill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9375437" y="-2090765"/>
              <a:ext cx="5538787" cy="4537076"/>
            </a:xfrm>
            <a:custGeom>
              <a:avLst/>
              <a:gdLst/>
              <a:ahLst/>
              <a:cxnLst>
                <a:cxn ang="0">
                  <a:pos x="1356" y="485"/>
                </a:cxn>
                <a:cxn ang="0">
                  <a:pos x="1293" y="503"/>
                </a:cxn>
                <a:cxn ang="0">
                  <a:pos x="1258" y="517"/>
                </a:cxn>
                <a:cxn ang="0">
                  <a:pos x="1210" y="476"/>
                </a:cxn>
                <a:cxn ang="0">
                  <a:pos x="1210" y="476"/>
                </a:cxn>
                <a:cxn ang="0">
                  <a:pos x="1210" y="0"/>
                </a:cxn>
                <a:cxn ang="0">
                  <a:pos x="0" y="0"/>
                </a:cxn>
                <a:cxn ang="0">
                  <a:pos x="0" y="1210"/>
                </a:cxn>
                <a:cxn ang="0">
                  <a:pos x="476" y="1210"/>
                </a:cxn>
                <a:cxn ang="0">
                  <a:pos x="477" y="1209"/>
                </a:cxn>
                <a:cxn ang="0">
                  <a:pos x="517" y="1161"/>
                </a:cxn>
                <a:cxn ang="0">
                  <a:pos x="503" y="1127"/>
                </a:cxn>
                <a:cxn ang="0">
                  <a:pos x="485" y="1063"/>
                </a:cxn>
                <a:cxn ang="0">
                  <a:pos x="605" y="943"/>
                </a:cxn>
                <a:cxn ang="0">
                  <a:pos x="725" y="1063"/>
                </a:cxn>
                <a:cxn ang="0">
                  <a:pos x="705" y="1129"/>
                </a:cxn>
                <a:cxn ang="0">
                  <a:pos x="693" y="1161"/>
                </a:cxn>
                <a:cxn ang="0">
                  <a:pos x="733" y="1209"/>
                </a:cxn>
                <a:cxn ang="0">
                  <a:pos x="734" y="1209"/>
                </a:cxn>
                <a:cxn ang="0">
                  <a:pos x="735" y="1210"/>
                </a:cxn>
                <a:cxn ang="0">
                  <a:pos x="1210" y="1210"/>
                </a:cxn>
                <a:cxn ang="0">
                  <a:pos x="1210" y="734"/>
                </a:cxn>
                <a:cxn ang="0">
                  <a:pos x="1210" y="734"/>
                </a:cxn>
                <a:cxn ang="0">
                  <a:pos x="1210" y="732"/>
                </a:cxn>
                <a:cxn ang="0">
                  <a:pos x="1258" y="693"/>
                </a:cxn>
                <a:cxn ang="0">
                  <a:pos x="1290" y="705"/>
                </a:cxn>
                <a:cxn ang="0">
                  <a:pos x="1356" y="725"/>
                </a:cxn>
                <a:cxn ang="0">
                  <a:pos x="1477" y="605"/>
                </a:cxn>
                <a:cxn ang="0">
                  <a:pos x="1356" y="485"/>
                </a:cxn>
              </a:cxnLst>
              <a:rect l="0" t="0" r="r" b="b"/>
              <a:pathLst>
                <a:path w="1477" h="1210">
                  <a:moveTo>
                    <a:pt x="1356" y="485"/>
                  </a:moveTo>
                  <a:cubicBezTo>
                    <a:pt x="1333" y="485"/>
                    <a:pt x="1311" y="491"/>
                    <a:pt x="1293" y="503"/>
                  </a:cubicBezTo>
                  <a:cubicBezTo>
                    <a:pt x="1284" y="512"/>
                    <a:pt x="1272" y="517"/>
                    <a:pt x="1258" y="517"/>
                  </a:cubicBezTo>
                  <a:cubicBezTo>
                    <a:pt x="1234" y="517"/>
                    <a:pt x="1214" y="499"/>
                    <a:pt x="1210" y="476"/>
                  </a:cubicBezTo>
                  <a:cubicBezTo>
                    <a:pt x="1210" y="476"/>
                    <a:pt x="1210" y="476"/>
                    <a:pt x="1210" y="476"/>
                  </a:cubicBezTo>
                  <a:cubicBezTo>
                    <a:pt x="1210" y="0"/>
                    <a:pt x="1210" y="0"/>
                    <a:pt x="1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0"/>
                    <a:pt x="0" y="1210"/>
                    <a:pt x="0" y="1210"/>
                  </a:cubicBezTo>
                  <a:cubicBezTo>
                    <a:pt x="476" y="1210"/>
                    <a:pt x="476" y="1210"/>
                    <a:pt x="476" y="1210"/>
                  </a:cubicBezTo>
                  <a:cubicBezTo>
                    <a:pt x="476" y="1210"/>
                    <a:pt x="476" y="1210"/>
                    <a:pt x="477" y="1209"/>
                  </a:cubicBezTo>
                  <a:cubicBezTo>
                    <a:pt x="500" y="1206"/>
                    <a:pt x="517" y="1186"/>
                    <a:pt x="517" y="1161"/>
                  </a:cubicBezTo>
                  <a:cubicBezTo>
                    <a:pt x="517" y="1148"/>
                    <a:pt x="512" y="1136"/>
                    <a:pt x="503" y="1127"/>
                  </a:cubicBezTo>
                  <a:cubicBezTo>
                    <a:pt x="492" y="1108"/>
                    <a:pt x="485" y="1087"/>
                    <a:pt x="485" y="1063"/>
                  </a:cubicBezTo>
                  <a:cubicBezTo>
                    <a:pt x="485" y="997"/>
                    <a:pt x="539" y="943"/>
                    <a:pt x="605" y="943"/>
                  </a:cubicBezTo>
                  <a:cubicBezTo>
                    <a:pt x="671" y="943"/>
                    <a:pt x="725" y="997"/>
                    <a:pt x="725" y="1063"/>
                  </a:cubicBezTo>
                  <a:cubicBezTo>
                    <a:pt x="725" y="1088"/>
                    <a:pt x="718" y="1110"/>
                    <a:pt x="705" y="1129"/>
                  </a:cubicBezTo>
                  <a:cubicBezTo>
                    <a:pt x="698" y="1138"/>
                    <a:pt x="693" y="1149"/>
                    <a:pt x="693" y="1161"/>
                  </a:cubicBezTo>
                  <a:cubicBezTo>
                    <a:pt x="693" y="1185"/>
                    <a:pt x="710" y="1205"/>
                    <a:pt x="733" y="1209"/>
                  </a:cubicBezTo>
                  <a:cubicBezTo>
                    <a:pt x="733" y="1209"/>
                    <a:pt x="734" y="1209"/>
                    <a:pt x="734" y="1209"/>
                  </a:cubicBezTo>
                  <a:cubicBezTo>
                    <a:pt x="734" y="1210"/>
                    <a:pt x="735" y="1210"/>
                    <a:pt x="735" y="1210"/>
                  </a:cubicBezTo>
                  <a:cubicBezTo>
                    <a:pt x="1210" y="1210"/>
                    <a:pt x="1210" y="1210"/>
                    <a:pt x="1210" y="1210"/>
                  </a:cubicBezTo>
                  <a:cubicBezTo>
                    <a:pt x="1210" y="734"/>
                    <a:pt x="1210" y="734"/>
                    <a:pt x="1210" y="734"/>
                  </a:cubicBezTo>
                  <a:cubicBezTo>
                    <a:pt x="1210" y="734"/>
                    <a:pt x="1210" y="734"/>
                    <a:pt x="1210" y="734"/>
                  </a:cubicBezTo>
                  <a:cubicBezTo>
                    <a:pt x="1210" y="733"/>
                    <a:pt x="1210" y="733"/>
                    <a:pt x="1210" y="732"/>
                  </a:cubicBezTo>
                  <a:cubicBezTo>
                    <a:pt x="1215" y="710"/>
                    <a:pt x="1235" y="693"/>
                    <a:pt x="1258" y="693"/>
                  </a:cubicBezTo>
                  <a:cubicBezTo>
                    <a:pt x="1271" y="693"/>
                    <a:pt x="1282" y="697"/>
                    <a:pt x="1290" y="705"/>
                  </a:cubicBezTo>
                  <a:cubicBezTo>
                    <a:pt x="1309" y="717"/>
                    <a:pt x="1332" y="725"/>
                    <a:pt x="1356" y="725"/>
                  </a:cubicBezTo>
                  <a:cubicBezTo>
                    <a:pt x="1423" y="725"/>
                    <a:pt x="1477" y="671"/>
                    <a:pt x="1477" y="605"/>
                  </a:cubicBezTo>
                  <a:cubicBezTo>
                    <a:pt x="1477" y="538"/>
                    <a:pt x="1423" y="485"/>
                    <a:pt x="1356" y="48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ru-RU" noProof="1" smtClean="0">
                  <a:solidFill>
                    <a:prstClr val="black"/>
                  </a:solidFill>
                </a:rPr>
                <a:t> </a:t>
              </a:r>
              <a:endParaRPr lang="de-DE" noProof="1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14182462" y="-2090765"/>
              <a:ext cx="5748081" cy="5535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6"/>
                </a:cxn>
                <a:cxn ang="0">
                  <a:pos x="0" y="476"/>
                </a:cxn>
                <a:cxn ang="0">
                  <a:pos x="48" y="517"/>
                </a:cxn>
                <a:cxn ang="0">
                  <a:pos x="83" y="503"/>
                </a:cxn>
                <a:cxn ang="0">
                  <a:pos x="146" y="485"/>
                </a:cxn>
                <a:cxn ang="0">
                  <a:pos x="267" y="605"/>
                </a:cxn>
                <a:cxn ang="0">
                  <a:pos x="146" y="725"/>
                </a:cxn>
                <a:cxn ang="0">
                  <a:pos x="80" y="705"/>
                </a:cxn>
                <a:cxn ang="0">
                  <a:pos x="48" y="693"/>
                </a:cxn>
                <a:cxn ang="0">
                  <a:pos x="0" y="732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1210"/>
                </a:cxn>
                <a:cxn ang="0">
                  <a:pos x="475" y="1210"/>
                </a:cxn>
                <a:cxn ang="0">
                  <a:pos x="475" y="1210"/>
                </a:cxn>
                <a:cxn ang="0">
                  <a:pos x="476" y="1210"/>
                </a:cxn>
                <a:cxn ang="0">
                  <a:pos x="477" y="1210"/>
                </a:cxn>
                <a:cxn ang="0">
                  <a:pos x="517" y="1258"/>
                </a:cxn>
                <a:cxn ang="0">
                  <a:pos x="505" y="1290"/>
                </a:cxn>
                <a:cxn ang="0">
                  <a:pos x="485" y="1356"/>
                </a:cxn>
                <a:cxn ang="0">
                  <a:pos x="605" y="1476"/>
                </a:cxn>
                <a:cxn ang="0">
                  <a:pos x="725" y="1356"/>
                </a:cxn>
                <a:cxn ang="0">
                  <a:pos x="707" y="1293"/>
                </a:cxn>
                <a:cxn ang="0">
                  <a:pos x="693" y="1258"/>
                </a:cxn>
                <a:cxn ang="0">
                  <a:pos x="734" y="1210"/>
                </a:cxn>
                <a:cxn ang="0">
                  <a:pos x="734" y="1210"/>
                </a:cxn>
                <a:cxn ang="0">
                  <a:pos x="734" y="1210"/>
                </a:cxn>
                <a:cxn ang="0">
                  <a:pos x="1210" y="1210"/>
                </a:cxn>
                <a:cxn ang="0">
                  <a:pos x="1210" y="0"/>
                </a:cxn>
                <a:cxn ang="0">
                  <a:pos x="0" y="0"/>
                </a:cxn>
              </a:cxnLst>
              <a:rect l="0" t="0" r="r" b="b"/>
              <a:pathLst>
                <a:path w="1210" h="1476">
                  <a:moveTo>
                    <a:pt x="0" y="0"/>
                  </a:moveTo>
                  <a:cubicBezTo>
                    <a:pt x="0" y="476"/>
                    <a:pt x="0" y="476"/>
                    <a:pt x="0" y="476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4" y="499"/>
                    <a:pt x="24" y="517"/>
                    <a:pt x="48" y="517"/>
                  </a:cubicBezTo>
                  <a:cubicBezTo>
                    <a:pt x="62" y="517"/>
                    <a:pt x="74" y="512"/>
                    <a:pt x="83" y="503"/>
                  </a:cubicBezTo>
                  <a:cubicBezTo>
                    <a:pt x="101" y="491"/>
                    <a:pt x="123" y="485"/>
                    <a:pt x="146" y="485"/>
                  </a:cubicBezTo>
                  <a:cubicBezTo>
                    <a:pt x="213" y="485"/>
                    <a:pt x="267" y="538"/>
                    <a:pt x="267" y="605"/>
                  </a:cubicBezTo>
                  <a:cubicBezTo>
                    <a:pt x="267" y="671"/>
                    <a:pt x="213" y="725"/>
                    <a:pt x="146" y="725"/>
                  </a:cubicBezTo>
                  <a:cubicBezTo>
                    <a:pt x="122" y="725"/>
                    <a:pt x="99" y="717"/>
                    <a:pt x="80" y="705"/>
                  </a:cubicBezTo>
                  <a:cubicBezTo>
                    <a:pt x="72" y="697"/>
                    <a:pt x="61" y="693"/>
                    <a:pt x="48" y="693"/>
                  </a:cubicBezTo>
                  <a:cubicBezTo>
                    <a:pt x="25" y="693"/>
                    <a:pt x="5" y="710"/>
                    <a:pt x="0" y="732"/>
                  </a:cubicBezTo>
                  <a:cubicBezTo>
                    <a:pt x="0" y="733"/>
                    <a:pt x="0" y="733"/>
                    <a:pt x="0" y="734"/>
                  </a:cubicBezTo>
                  <a:cubicBezTo>
                    <a:pt x="0" y="734"/>
                    <a:pt x="0" y="734"/>
                    <a:pt x="0" y="734"/>
                  </a:cubicBezTo>
                  <a:cubicBezTo>
                    <a:pt x="0" y="1210"/>
                    <a:pt x="0" y="1210"/>
                    <a:pt x="0" y="1210"/>
                  </a:cubicBezTo>
                  <a:cubicBezTo>
                    <a:pt x="475" y="1210"/>
                    <a:pt x="475" y="1210"/>
                    <a:pt x="475" y="1210"/>
                  </a:cubicBezTo>
                  <a:cubicBezTo>
                    <a:pt x="475" y="1210"/>
                    <a:pt x="475" y="1210"/>
                    <a:pt x="475" y="1210"/>
                  </a:cubicBezTo>
                  <a:cubicBezTo>
                    <a:pt x="475" y="1210"/>
                    <a:pt x="476" y="1210"/>
                    <a:pt x="476" y="1210"/>
                  </a:cubicBezTo>
                  <a:cubicBezTo>
                    <a:pt x="476" y="1210"/>
                    <a:pt x="477" y="1210"/>
                    <a:pt x="477" y="1210"/>
                  </a:cubicBezTo>
                  <a:cubicBezTo>
                    <a:pt x="500" y="1214"/>
                    <a:pt x="517" y="1234"/>
                    <a:pt x="517" y="1258"/>
                  </a:cubicBezTo>
                  <a:cubicBezTo>
                    <a:pt x="517" y="1270"/>
                    <a:pt x="512" y="1281"/>
                    <a:pt x="505" y="1290"/>
                  </a:cubicBezTo>
                  <a:cubicBezTo>
                    <a:pt x="492" y="1309"/>
                    <a:pt x="485" y="1332"/>
                    <a:pt x="485" y="1356"/>
                  </a:cubicBezTo>
                  <a:cubicBezTo>
                    <a:pt x="485" y="1422"/>
                    <a:pt x="539" y="1476"/>
                    <a:pt x="605" y="1476"/>
                  </a:cubicBezTo>
                  <a:cubicBezTo>
                    <a:pt x="671" y="1476"/>
                    <a:pt x="725" y="1422"/>
                    <a:pt x="725" y="1356"/>
                  </a:cubicBezTo>
                  <a:cubicBezTo>
                    <a:pt x="725" y="1333"/>
                    <a:pt x="718" y="1311"/>
                    <a:pt x="707" y="1293"/>
                  </a:cubicBezTo>
                  <a:cubicBezTo>
                    <a:pt x="698" y="1284"/>
                    <a:pt x="693" y="1271"/>
                    <a:pt x="693" y="1258"/>
                  </a:cubicBezTo>
                  <a:cubicBezTo>
                    <a:pt x="693" y="1234"/>
                    <a:pt x="710" y="1213"/>
                    <a:pt x="734" y="1210"/>
                  </a:cubicBezTo>
                  <a:cubicBezTo>
                    <a:pt x="734" y="1210"/>
                    <a:pt x="734" y="1210"/>
                    <a:pt x="734" y="1210"/>
                  </a:cubicBezTo>
                  <a:cubicBezTo>
                    <a:pt x="734" y="1210"/>
                    <a:pt x="734" y="1210"/>
                    <a:pt x="734" y="1210"/>
                  </a:cubicBezTo>
                  <a:cubicBezTo>
                    <a:pt x="1210" y="1210"/>
                    <a:pt x="1210" y="1210"/>
                    <a:pt x="1210" y="1210"/>
                  </a:cubicBezTo>
                  <a:cubicBezTo>
                    <a:pt x="1210" y="0"/>
                    <a:pt x="1210" y="0"/>
                    <a:pt x="1210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endParaRPr lang="de-DE" sz="5400" noProof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9550734" y="1712920"/>
              <a:ext cx="5331954" cy="5534025"/>
            </a:xfrm>
            <a:custGeom>
              <a:avLst/>
              <a:gdLst/>
              <a:ahLst/>
              <a:cxnLst>
                <a:cxn ang="0">
                  <a:pos x="1064" y="751"/>
                </a:cxn>
                <a:cxn ang="0">
                  <a:pos x="1130" y="771"/>
                </a:cxn>
                <a:cxn ang="0">
                  <a:pos x="1162" y="783"/>
                </a:cxn>
                <a:cxn ang="0">
                  <a:pos x="1210" y="744"/>
                </a:cxn>
                <a:cxn ang="0">
                  <a:pos x="1210" y="742"/>
                </a:cxn>
                <a:cxn ang="0">
                  <a:pos x="1210" y="742"/>
                </a:cxn>
                <a:cxn ang="0">
                  <a:pos x="1210" y="267"/>
                </a:cxn>
                <a:cxn ang="0">
                  <a:pos x="735" y="267"/>
                </a:cxn>
                <a:cxn ang="0">
                  <a:pos x="734" y="266"/>
                </a:cxn>
                <a:cxn ang="0">
                  <a:pos x="733" y="266"/>
                </a:cxn>
                <a:cxn ang="0">
                  <a:pos x="693" y="218"/>
                </a:cxn>
                <a:cxn ang="0">
                  <a:pos x="705" y="186"/>
                </a:cxn>
                <a:cxn ang="0">
                  <a:pos x="725" y="120"/>
                </a:cxn>
                <a:cxn ang="0">
                  <a:pos x="605" y="0"/>
                </a:cxn>
                <a:cxn ang="0">
                  <a:pos x="485" y="120"/>
                </a:cxn>
                <a:cxn ang="0">
                  <a:pos x="503" y="184"/>
                </a:cxn>
                <a:cxn ang="0">
                  <a:pos x="517" y="218"/>
                </a:cxn>
                <a:cxn ang="0">
                  <a:pos x="477" y="266"/>
                </a:cxn>
                <a:cxn ang="0">
                  <a:pos x="476" y="267"/>
                </a:cxn>
                <a:cxn ang="0">
                  <a:pos x="0" y="267"/>
                </a:cxn>
                <a:cxn ang="0">
                  <a:pos x="0" y="1476"/>
                </a:cxn>
                <a:cxn ang="0">
                  <a:pos x="1210" y="1476"/>
                </a:cxn>
                <a:cxn ang="0">
                  <a:pos x="1210" y="1001"/>
                </a:cxn>
                <a:cxn ang="0">
                  <a:pos x="1210" y="1000"/>
                </a:cxn>
                <a:cxn ang="0">
                  <a:pos x="1162" y="959"/>
                </a:cxn>
                <a:cxn ang="0">
                  <a:pos x="1127" y="973"/>
                </a:cxn>
                <a:cxn ang="0">
                  <a:pos x="1064" y="992"/>
                </a:cxn>
                <a:cxn ang="0">
                  <a:pos x="944" y="872"/>
                </a:cxn>
                <a:cxn ang="0">
                  <a:pos x="1064" y="751"/>
                </a:cxn>
              </a:cxnLst>
              <a:rect l="0" t="0" r="r" b="b"/>
              <a:pathLst>
                <a:path w="1210" h="1476">
                  <a:moveTo>
                    <a:pt x="1064" y="751"/>
                  </a:moveTo>
                  <a:cubicBezTo>
                    <a:pt x="1088" y="751"/>
                    <a:pt x="1111" y="759"/>
                    <a:pt x="1130" y="771"/>
                  </a:cubicBezTo>
                  <a:cubicBezTo>
                    <a:pt x="1138" y="779"/>
                    <a:pt x="1150" y="783"/>
                    <a:pt x="1162" y="783"/>
                  </a:cubicBezTo>
                  <a:cubicBezTo>
                    <a:pt x="1185" y="783"/>
                    <a:pt x="1205" y="766"/>
                    <a:pt x="1210" y="744"/>
                  </a:cubicBezTo>
                  <a:cubicBezTo>
                    <a:pt x="1210" y="743"/>
                    <a:pt x="1210" y="743"/>
                    <a:pt x="1210" y="742"/>
                  </a:cubicBezTo>
                  <a:cubicBezTo>
                    <a:pt x="1210" y="742"/>
                    <a:pt x="1210" y="742"/>
                    <a:pt x="1210" y="742"/>
                  </a:cubicBezTo>
                  <a:cubicBezTo>
                    <a:pt x="1210" y="267"/>
                    <a:pt x="1210" y="267"/>
                    <a:pt x="1210" y="267"/>
                  </a:cubicBezTo>
                  <a:cubicBezTo>
                    <a:pt x="735" y="267"/>
                    <a:pt x="735" y="267"/>
                    <a:pt x="735" y="267"/>
                  </a:cubicBezTo>
                  <a:cubicBezTo>
                    <a:pt x="735" y="267"/>
                    <a:pt x="734" y="267"/>
                    <a:pt x="734" y="266"/>
                  </a:cubicBezTo>
                  <a:cubicBezTo>
                    <a:pt x="734" y="266"/>
                    <a:pt x="733" y="266"/>
                    <a:pt x="733" y="266"/>
                  </a:cubicBezTo>
                  <a:cubicBezTo>
                    <a:pt x="710" y="262"/>
                    <a:pt x="693" y="242"/>
                    <a:pt x="693" y="218"/>
                  </a:cubicBezTo>
                  <a:cubicBezTo>
                    <a:pt x="693" y="206"/>
                    <a:pt x="698" y="195"/>
                    <a:pt x="705" y="186"/>
                  </a:cubicBezTo>
                  <a:cubicBezTo>
                    <a:pt x="718" y="167"/>
                    <a:pt x="725" y="145"/>
                    <a:pt x="725" y="120"/>
                  </a:cubicBezTo>
                  <a:cubicBezTo>
                    <a:pt x="725" y="54"/>
                    <a:pt x="671" y="0"/>
                    <a:pt x="605" y="0"/>
                  </a:cubicBezTo>
                  <a:cubicBezTo>
                    <a:pt x="539" y="0"/>
                    <a:pt x="485" y="54"/>
                    <a:pt x="485" y="120"/>
                  </a:cubicBezTo>
                  <a:cubicBezTo>
                    <a:pt x="485" y="144"/>
                    <a:pt x="492" y="165"/>
                    <a:pt x="503" y="184"/>
                  </a:cubicBezTo>
                  <a:cubicBezTo>
                    <a:pt x="512" y="193"/>
                    <a:pt x="517" y="205"/>
                    <a:pt x="517" y="218"/>
                  </a:cubicBezTo>
                  <a:cubicBezTo>
                    <a:pt x="517" y="243"/>
                    <a:pt x="500" y="263"/>
                    <a:pt x="477" y="266"/>
                  </a:cubicBezTo>
                  <a:cubicBezTo>
                    <a:pt x="476" y="267"/>
                    <a:pt x="476" y="267"/>
                    <a:pt x="476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1476"/>
                    <a:pt x="0" y="1476"/>
                    <a:pt x="0" y="1476"/>
                  </a:cubicBezTo>
                  <a:cubicBezTo>
                    <a:pt x="1210" y="1476"/>
                    <a:pt x="1210" y="1476"/>
                    <a:pt x="1210" y="1476"/>
                  </a:cubicBezTo>
                  <a:cubicBezTo>
                    <a:pt x="1210" y="1001"/>
                    <a:pt x="1210" y="1001"/>
                    <a:pt x="1210" y="1001"/>
                  </a:cubicBezTo>
                  <a:cubicBezTo>
                    <a:pt x="1210" y="1000"/>
                    <a:pt x="1210" y="1000"/>
                    <a:pt x="1210" y="1000"/>
                  </a:cubicBezTo>
                  <a:cubicBezTo>
                    <a:pt x="1206" y="977"/>
                    <a:pt x="1186" y="959"/>
                    <a:pt x="1162" y="959"/>
                  </a:cubicBezTo>
                  <a:cubicBezTo>
                    <a:pt x="1148" y="959"/>
                    <a:pt x="1136" y="965"/>
                    <a:pt x="1127" y="973"/>
                  </a:cubicBezTo>
                  <a:cubicBezTo>
                    <a:pt x="1109" y="985"/>
                    <a:pt x="1087" y="992"/>
                    <a:pt x="1064" y="992"/>
                  </a:cubicBezTo>
                  <a:cubicBezTo>
                    <a:pt x="997" y="992"/>
                    <a:pt x="944" y="938"/>
                    <a:pt x="944" y="872"/>
                  </a:cubicBezTo>
                  <a:cubicBezTo>
                    <a:pt x="944" y="805"/>
                    <a:pt x="997" y="751"/>
                    <a:pt x="1064" y="7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ru-RU" sz="6000" b="1" noProof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de-DE" sz="6000" b="1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_color1"/>
            <p:cNvSpPr>
              <a:spLocks/>
            </p:cNvSpPr>
            <p:nvPr/>
          </p:nvSpPr>
          <p:spPr bwMode="gray">
            <a:xfrm>
              <a:off x="14182461" y="2446311"/>
              <a:ext cx="6029141" cy="4877334"/>
            </a:xfrm>
            <a:custGeom>
              <a:avLst/>
              <a:gdLst/>
              <a:ahLst/>
              <a:cxnLst>
                <a:cxn ang="0">
                  <a:pos x="1000" y="0"/>
                </a:cxn>
                <a:cxn ang="0">
                  <a:pos x="1000" y="0"/>
                </a:cxn>
                <a:cxn ang="0">
                  <a:pos x="959" y="48"/>
                </a:cxn>
                <a:cxn ang="0">
                  <a:pos x="973" y="83"/>
                </a:cxn>
                <a:cxn ang="0">
                  <a:pos x="991" y="146"/>
                </a:cxn>
                <a:cxn ang="0">
                  <a:pos x="871" y="266"/>
                </a:cxn>
                <a:cxn ang="0">
                  <a:pos x="751" y="146"/>
                </a:cxn>
                <a:cxn ang="0">
                  <a:pos x="771" y="80"/>
                </a:cxn>
                <a:cxn ang="0">
                  <a:pos x="783" y="48"/>
                </a:cxn>
                <a:cxn ang="0">
                  <a:pos x="743" y="0"/>
                </a:cxn>
                <a:cxn ang="0">
                  <a:pos x="742" y="0"/>
                </a:cxn>
                <a:cxn ang="0">
                  <a:pos x="741" y="0"/>
                </a:cxn>
                <a:cxn ang="0">
                  <a:pos x="266" y="0"/>
                </a:cxn>
                <a:cxn ang="0">
                  <a:pos x="266" y="475"/>
                </a:cxn>
                <a:cxn ang="0">
                  <a:pos x="266" y="475"/>
                </a:cxn>
                <a:cxn ang="0">
                  <a:pos x="266" y="477"/>
                </a:cxn>
                <a:cxn ang="0">
                  <a:pos x="218" y="516"/>
                </a:cxn>
                <a:cxn ang="0">
                  <a:pos x="186" y="504"/>
                </a:cxn>
                <a:cxn ang="0">
                  <a:pos x="120" y="484"/>
                </a:cxn>
                <a:cxn ang="0">
                  <a:pos x="0" y="605"/>
                </a:cxn>
                <a:cxn ang="0">
                  <a:pos x="120" y="725"/>
                </a:cxn>
                <a:cxn ang="0">
                  <a:pos x="183" y="706"/>
                </a:cxn>
                <a:cxn ang="0">
                  <a:pos x="218" y="692"/>
                </a:cxn>
                <a:cxn ang="0">
                  <a:pos x="266" y="733"/>
                </a:cxn>
                <a:cxn ang="0">
                  <a:pos x="266" y="734"/>
                </a:cxn>
                <a:cxn ang="0">
                  <a:pos x="266" y="1209"/>
                </a:cxn>
                <a:cxn ang="0">
                  <a:pos x="1476" y="1209"/>
                </a:cxn>
                <a:cxn ang="0">
                  <a:pos x="1476" y="0"/>
                </a:cxn>
                <a:cxn ang="0">
                  <a:pos x="1000" y="0"/>
                </a:cxn>
              </a:cxnLst>
              <a:rect l="0" t="0" r="r" b="b"/>
              <a:pathLst>
                <a:path w="1476" h="1209">
                  <a:moveTo>
                    <a:pt x="1000" y="0"/>
                  </a:moveTo>
                  <a:cubicBezTo>
                    <a:pt x="1000" y="0"/>
                    <a:pt x="1000" y="0"/>
                    <a:pt x="1000" y="0"/>
                  </a:cubicBezTo>
                  <a:cubicBezTo>
                    <a:pt x="976" y="3"/>
                    <a:pt x="959" y="24"/>
                    <a:pt x="959" y="48"/>
                  </a:cubicBezTo>
                  <a:cubicBezTo>
                    <a:pt x="959" y="61"/>
                    <a:pt x="964" y="74"/>
                    <a:pt x="973" y="83"/>
                  </a:cubicBezTo>
                  <a:cubicBezTo>
                    <a:pt x="984" y="101"/>
                    <a:pt x="991" y="123"/>
                    <a:pt x="991" y="146"/>
                  </a:cubicBezTo>
                  <a:cubicBezTo>
                    <a:pt x="991" y="212"/>
                    <a:pt x="937" y="266"/>
                    <a:pt x="871" y="266"/>
                  </a:cubicBezTo>
                  <a:cubicBezTo>
                    <a:pt x="805" y="266"/>
                    <a:pt x="751" y="212"/>
                    <a:pt x="751" y="146"/>
                  </a:cubicBezTo>
                  <a:cubicBezTo>
                    <a:pt x="751" y="122"/>
                    <a:pt x="758" y="99"/>
                    <a:pt x="771" y="80"/>
                  </a:cubicBezTo>
                  <a:cubicBezTo>
                    <a:pt x="778" y="71"/>
                    <a:pt x="783" y="60"/>
                    <a:pt x="783" y="48"/>
                  </a:cubicBezTo>
                  <a:cubicBezTo>
                    <a:pt x="783" y="24"/>
                    <a:pt x="766" y="4"/>
                    <a:pt x="743" y="0"/>
                  </a:cubicBezTo>
                  <a:cubicBezTo>
                    <a:pt x="743" y="0"/>
                    <a:pt x="742" y="0"/>
                    <a:pt x="742" y="0"/>
                  </a:cubicBezTo>
                  <a:cubicBezTo>
                    <a:pt x="742" y="0"/>
                    <a:pt x="741" y="0"/>
                    <a:pt x="74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6" y="476"/>
                    <a:pt x="266" y="476"/>
                    <a:pt x="266" y="477"/>
                  </a:cubicBezTo>
                  <a:cubicBezTo>
                    <a:pt x="261" y="499"/>
                    <a:pt x="241" y="516"/>
                    <a:pt x="218" y="516"/>
                  </a:cubicBezTo>
                  <a:cubicBezTo>
                    <a:pt x="206" y="516"/>
                    <a:pt x="194" y="512"/>
                    <a:pt x="186" y="504"/>
                  </a:cubicBezTo>
                  <a:cubicBezTo>
                    <a:pt x="167" y="492"/>
                    <a:pt x="144" y="484"/>
                    <a:pt x="120" y="484"/>
                  </a:cubicBezTo>
                  <a:cubicBezTo>
                    <a:pt x="53" y="484"/>
                    <a:pt x="0" y="538"/>
                    <a:pt x="0" y="605"/>
                  </a:cubicBezTo>
                  <a:cubicBezTo>
                    <a:pt x="0" y="671"/>
                    <a:pt x="53" y="725"/>
                    <a:pt x="120" y="725"/>
                  </a:cubicBezTo>
                  <a:cubicBezTo>
                    <a:pt x="143" y="725"/>
                    <a:pt x="165" y="718"/>
                    <a:pt x="183" y="706"/>
                  </a:cubicBezTo>
                  <a:cubicBezTo>
                    <a:pt x="192" y="698"/>
                    <a:pt x="204" y="692"/>
                    <a:pt x="218" y="692"/>
                  </a:cubicBezTo>
                  <a:cubicBezTo>
                    <a:pt x="242" y="692"/>
                    <a:pt x="262" y="710"/>
                    <a:pt x="266" y="733"/>
                  </a:cubicBezTo>
                  <a:cubicBezTo>
                    <a:pt x="266" y="733"/>
                    <a:pt x="266" y="733"/>
                    <a:pt x="266" y="734"/>
                  </a:cubicBezTo>
                  <a:cubicBezTo>
                    <a:pt x="266" y="1209"/>
                    <a:pt x="266" y="1209"/>
                    <a:pt x="266" y="1209"/>
                  </a:cubicBezTo>
                  <a:cubicBezTo>
                    <a:pt x="1476" y="1209"/>
                    <a:pt x="1476" y="1209"/>
                    <a:pt x="1476" y="1209"/>
                  </a:cubicBezTo>
                  <a:cubicBezTo>
                    <a:pt x="1476" y="0"/>
                    <a:pt x="1476" y="0"/>
                    <a:pt x="1476" y="0"/>
                  </a:cubicBezTo>
                  <a:lnTo>
                    <a:pt x="1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endParaRPr lang="de-DE" sz="5400" noProof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91263" y="908720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217" y="3550244"/>
            <a:ext cx="36973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Функционирует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2 класса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</a:rPr>
              <a:t>профессионольной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 направленности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 (аграрный и педагогический),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32 учащихся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изучают предметы на повышенном уровне. 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699" y="3505637"/>
            <a:ext cx="35448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/>
          </a:p>
          <a:p>
            <a:pPr algn="ctr"/>
            <a:r>
              <a:rPr lang="ru-RU" sz="2000" b="1" dirty="0" smtClean="0"/>
              <a:t>1 диплом второго этапа республиканской  олимпиады;</a:t>
            </a:r>
          </a:p>
          <a:p>
            <a:pPr algn="ctr"/>
            <a:r>
              <a:rPr lang="ru-RU" sz="2000" b="1" dirty="0" smtClean="0"/>
              <a:t>8 дипломов районной олимпиады по учебным предметам; </a:t>
            </a:r>
          </a:p>
          <a:p>
            <a:pPr algn="ctr"/>
            <a:r>
              <a:rPr lang="ru-RU" sz="2000" b="1" dirty="0" smtClean="0"/>
              <a:t>6 </a:t>
            </a:r>
            <a:r>
              <a:rPr lang="ru-RU" sz="2000" b="1" dirty="0"/>
              <a:t>дипломов областного уровня 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9413" y="30907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образовательного процесса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0699" y="1057715"/>
            <a:ext cx="3529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  средний бал учебных достижений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75,8%    высокий и достаточный уровень учебных достижений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  поступление в УВО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6019" y="1061120"/>
            <a:ext cx="31762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проведение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факультативных занятий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4 группы дополнительных платных услуг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Штриховая стрелка вправо 1"/>
          <p:cNvSpPr/>
          <p:nvPr/>
        </p:nvSpPr>
        <p:spPr>
          <a:xfrm>
            <a:off x="4060" y="5877272"/>
            <a:ext cx="9176452" cy="1224136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Государственное учреждение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«Неманицкая средняя школа Борисовского района»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117" y="1700808"/>
            <a:ext cx="84249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ru-RU" sz="1000" dirty="0"/>
          </a:p>
          <a:p>
            <a:pPr marL="285750" indent="-285750" algn="just">
              <a:buFontTx/>
              <a:buChar char="-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19" y="0"/>
            <a:ext cx="7092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образования сформировано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управляемое воспитательное пространство</a:t>
            </a:r>
            <a:endParaRPr lang="ru-RU" sz="2000" dirty="0"/>
          </a:p>
        </p:txBody>
      </p:sp>
      <p:sp>
        <p:nvSpPr>
          <p:cNvPr id="7" name="AutoShape 4" descr="https://school6.gor.kubannet.ru/wp-content/uploads/2016/12/Vosp_rabo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school6.gor.kubannet.ru/wp-content/uploads/2016/12/Vosp_rabot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Director\Desktop\Vosp_rabo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/>
          <a:stretch/>
        </p:blipFill>
        <p:spPr bwMode="auto">
          <a:xfrm>
            <a:off x="1475656" y="2579230"/>
            <a:ext cx="5809150" cy="33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3" y="4666945"/>
            <a:ext cx="1549324" cy="1210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3" y="3093558"/>
            <a:ext cx="1750307" cy="1351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3" y="1197304"/>
            <a:ext cx="2369333" cy="1622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38" y="3093559"/>
            <a:ext cx="1764215" cy="1218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38" y="936659"/>
            <a:ext cx="2175317" cy="1528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75" y="1197304"/>
            <a:ext cx="2492473" cy="1622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04" y="4797152"/>
            <a:ext cx="1602178" cy="1080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5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3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9" y="15018"/>
            <a:ext cx="7736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Воспитание личности</a:t>
            </a: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4060" y="5877272"/>
            <a:ext cx="9176452" cy="1224136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Государственное учреждение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«Неманицкая средняя школа Борисовского района»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28343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2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   </a:t>
            </a:r>
            <a:endParaRPr lang="ru-RU" sz="2400" dirty="0"/>
          </a:p>
          <a:p>
            <a:pPr algn="just"/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6" name="AutoShape 2" descr="ПК ППС | Центр мониторинга и сопровождения дополнительного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ido.spbstu.ru/userfiles/images/Menu_programs/PK/proektnaya-deyatelnost-v-obrazovatelnoy-organizatsi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Directo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573016"/>
            <a:ext cx="2463825" cy="18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5464" y="2865130"/>
            <a:ext cx="238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«Зелёные школы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386" y="4255442"/>
            <a:ext cx="2674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проект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 территория здоровья»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760" y="938771"/>
            <a:ext cx="33999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гражданско-патриотических компетенций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поисково-исследовательской деятельности»</a:t>
            </a:r>
          </a:p>
          <a:p>
            <a:endParaRPr lang="ru-RU" dirty="0"/>
          </a:p>
        </p:txBody>
      </p:sp>
      <p:sp>
        <p:nvSpPr>
          <p:cNvPr id="12" name="AutoShape 7" descr="https://nemanicaschool.rooborisov.by/storage/23/%D0%B7%D0%B5%D0%BB%D0%B5%D0%BD%D0%B0%D1%8F%20%D1%88%D0%BA%D0%BE%D0%BB%D0%B0/041040eaacbc21e1e044520a277fd7e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946508">
            <a:off x="3051621" y="3885838"/>
            <a:ext cx="561708" cy="254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659832">
            <a:off x="2534848" y="3577635"/>
            <a:ext cx="559489" cy="226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47130">
            <a:off x="3097184" y="4357336"/>
            <a:ext cx="561708" cy="254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3229001" y="912814"/>
            <a:ext cx="3431231" cy="12920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1328965"/>
            <a:ext cx="26916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пионерская дружина»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диплома различных уровней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первичная организация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«БРСМ»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учащихся состоят в детских и молодёжных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2348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1810</TotalTime>
  <Words>317</Words>
  <Application>Microsoft Office PowerPoint</Application>
  <PresentationFormat>Экран (4:3)</PresentationFormat>
  <Paragraphs>78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Zampomr</dc:creator>
  <cp:lastModifiedBy>Director</cp:lastModifiedBy>
  <cp:revision>205</cp:revision>
  <cp:lastPrinted>2025-08-29T07:23:31Z</cp:lastPrinted>
  <dcterms:created xsi:type="dcterms:W3CDTF">2019-08-29T04:47:08Z</dcterms:created>
  <dcterms:modified xsi:type="dcterms:W3CDTF">2025-09-26T16:34:55Z</dcterms:modified>
</cp:coreProperties>
</file>